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10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9BB5C-F579-46C0-A67D-FBD2529DD91F}" type="datetimeFigureOut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AD567-617B-4C18-9837-5D1EF86418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007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C515-F8C9-42AD-9182-9E3EE974571F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3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A9E9-EB66-4218-BCF2-9FE914F5B3B8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5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D6D8-29F5-429F-8CB9-68A99848AA05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666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59C81-46C3-44C0-BDCD-884D498ADCA0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28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C9FF-E22C-41EB-B4E5-BD366B613986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4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505F-13E3-4150-9CD7-E1E8F330E4D8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417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D421-E9A1-4750-8CA9-E532095A9565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37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86EF-B47C-4D15-B0F5-1A36DF377D2F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60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D33B-26C2-4209-888B-8994A4074D1A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02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DCB6-EFA3-4F29-B084-D2958A6C45F4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3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1BED-8C99-43CD-9E17-C5C3EAC51E6F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10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BEB4-0B1F-43EC-960E-222EC4542A8D}" type="datetime1">
              <a:rPr lang="zh-TW" altLang="en-US" smtClean="0"/>
              <a:t>2013/8/15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754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900" dirty="0" smtClean="0"/>
              <a:t>Lessons Learned:</a:t>
            </a:r>
            <a:br>
              <a:rPr lang="en-US" altLang="zh-TW" sz="4900" dirty="0" smtClean="0"/>
            </a:br>
            <a:r>
              <a:rPr lang="en-US" altLang="zh-TW" sz="3200" dirty="0" smtClean="0"/>
              <a:t>For Next-Generation Entrepreneurs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Ying-Dar Lin </a:t>
            </a:r>
            <a:r>
              <a:rPr lang="zh-TW" altLang="en-US" dirty="0" smtClean="0"/>
              <a:t>林盈達</a:t>
            </a:r>
            <a:endParaRPr lang="en-US" altLang="zh-TW" dirty="0" smtClean="0"/>
          </a:p>
          <a:p>
            <a:r>
              <a:rPr lang="en-US" altLang="zh-TW" dirty="0" smtClean="0"/>
              <a:t>August 20, 2013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54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Lesson I – Well-Told Story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925144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10% will </a:t>
            </a:r>
            <a:r>
              <a:rPr lang="en-US" altLang="zh-TW" i="1" dirty="0" smtClean="0"/>
              <a:t>survive</a:t>
            </a:r>
            <a:r>
              <a:rPr lang="en-US" altLang="zh-TW" dirty="0" smtClean="0"/>
              <a:t> and 2% will </a:t>
            </a:r>
            <a:r>
              <a:rPr lang="en-US" altLang="zh-TW" i="1" dirty="0" smtClean="0"/>
              <a:t>IPO.</a:t>
            </a:r>
          </a:p>
          <a:p>
            <a:pPr lvl="1"/>
            <a:r>
              <a:rPr lang="en-US" altLang="zh-TW" dirty="0" smtClean="0"/>
              <a:t>Don’t think yours has higher chance.</a:t>
            </a:r>
          </a:p>
          <a:p>
            <a:r>
              <a:rPr lang="en-US" altLang="zh-TW" dirty="0" smtClean="0"/>
              <a:t>Be the </a:t>
            </a:r>
            <a:r>
              <a:rPr lang="en-US" altLang="zh-TW" i="1" dirty="0" smtClean="0"/>
              <a:t>first</a:t>
            </a:r>
            <a:r>
              <a:rPr lang="en-US" altLang="zh-TW" dirty="0" smtClean="0"/>
              <a:t> or the </a:t>
            </a:r>
            <a:r>
              <a:rPr lang="en-US" altLang="zh-TW" i="1" dirty="0" smtClean="0"/>
              <a:t>best</a:t>
            </a:r>
            <a:r>
              <a:rPr lang="en-US" altLang="zh-TW" dirty="0" smtClean="0"/>
              <a:t>, not “me too”.</a:t>
            </a:r>
          </a:p>
          <a:p>
            <a:pPr lvl="1"/>
            <a:r>
              <a:rPr lang="en-US" altLang="zh-TW" dirty="0" smtClean="0"/>
              <a:t>Pick the </a:t>
            </a:r>
            <a:r>
              <a:rPr lang="en-US" altLang="zh-TW" i="1" dirty="0" smtClean="0"/>
              <a:t>new</a:t>
            </a:r>
            <a:r>
              <a:rPr lang="en-US" altLang="zh-TW" dirty="0" smtClean="0"/>
              <a:t> or </a:t>
            </a:r>
            <a:r>
              <a:rPr lang="en-US" altLang="zh-TW" i="1" dirty="0" smtClean="0"/>
              <a:t>unsettled</a:t>
            </a:r>
            <a:r>
              <a:rPr lang="en-US" altLang="zh-TW" dirty="0" smtClean="0"/>
              <a:t> battle field!</a:t>
            </a:r>
          </a:p>
          <a:p>
            <a:pPr lvl="1"/>
            <a:r>
              <a:rPr lang="en-US" altLang="zh-TW" dirty="0" smtClean="0"/>
              <a:t>Chance for later comers? </a:t>
            </a:r>
            <a:r>
              <a:rPr lang="en-US" altLang="zh-TW" i="1" dirty="0" smtClean="0"/>
              <a:t>Redefining</a:t>
            </a:r>
            <a:r>
              <a:rPr lang="en-US" altLang="zh-TW" dirty="0" smtClean="0"/>
              <a:t> the market!</a:t>
            </a:r>
          </a:p>
          <a:p>
            <a:r>
              <a:rPr lang="en-US" altLang="zh-TW" dirty="0" smtClean="0"/>
              <a:t>The lower the </a:t>
            </a:r>
            <a:r>
              <a:rPr lang="en-US" altLang="zh-TW" i="1" dirty="0" smtClean="0"/>
              <a:t>barrier</a:t>
            </a:r>
            <a:r>
              <a:rPr lang="en-US" altLang="zh-TW" dirty="0" smtClean="0"/>
              <a:t>, the fiercer the </a:t>
            </a:r>
            <a:r>
              <a:rPr lang="en-US" altLang="zh-TW" i="1" dirty="0" smtClean="0"/>
              <a:t>competition.</a:t>
            </a:r>
          </a:p>
          <a:p>
            <a:pPr lvl="1"/>
            <a:r>
              <a:rPr lang="en-US" altLang="zh-TW" dirty="0" smtClean="0"/>
              <a:t>Barrier of the business model: technology, capital, or management?</a:t>
            </a:r>
          </a:p>
          <a:p>
            <a:r>
              <a:rPr lang="en-US" altLang="zh-TW" i="1" dirty="0" smtClean="0"/>
              <a:t>Selling</a:t>
            </a:r>
            <a:r>
              <a:rPr lang="en-US" altLang="zh-TW" dirty="0" smtClean="0"/>
              <a:t> products is often more difficult than </a:t>
            </a:r>
            <a:r>
              <a:rPr lang="en-US" altLang="zh-TW" i="1" dirty="0" smtClean="0"/>
              <a:t>developing</a:t>
            </a:r>
            <a:r>
              <a:rPr lang="en-US" altLang="zh-TW" dirty="0" smtClean="0"/>
              <a:t> them.</a:t>
            </a:r>
          </a:p>
          <a:p>
            <a:pPr lvl="1"/>
            <a:r>
              <a:rPr lang="en-US" altLang="zh-TW" dirty="0"/>
              <a:t>M</a:t>
            </a:r>
            <a:r>
              <a:rPr lang="en-US" altLang="zh-TW" dirty="0" smtClean="0"/>
              <a:t>any kinds of sales channels: local vs. global, retailer vs. system integrator vs. tender, brand name vs. ODM, etc.</a:t>
            </a:r>
          </a:p>
          <a:p>
            <a:pPr lvl="1"/>
            <a:r>
              <a:rPr lang="en-US" altLang="zh-TW" dirty="0" smtClean="0"/>
              <a:t>The more the customers, the higher the difficulty.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802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Lesson 2 – Untold Story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Innovations come from insightful detailed observations.</a:t>
            </a:r>
          </a:p>
          <a:p>
            <a:r>
              <a:rPr lang="en-US" altLang="zh-TW" dirty="0" smtClean="0"/>
              <a:t>The world does discriminate where the innovations come from.</a:t>
            </a:r>
          </a:p>
          <a:p>
            <a:pPr lvl="1"/>
            <a:r>
              <a:rPr lang="en-US" altLang="zh-TW" dirty="0" smtClean="0"/>
              <a:t>The world is flat, but … unfortunately still US-centric.</a:t>
            </a:r>
          </a:p>
          <a:p>
            <a:pPr lvl="1"/>
            <a:r>
              <a:rPr lang="en-US" altLang="zh-TW" dirty="0" smtClean="0"/>
              <a:t>Imagine what if the ideas of Google, Facebook, Apple, Microsoft, Cisco came from other countries.</a:t>
            </a:r>
          </a:p>
          <a:p>
            <a:r>
              <a:rPr lang="en-US" altLang="zh-TW" dirty="0" smtClean="0"/>
              <a:t>There is a </a:t>
            </a:r>
            <a:r>
              <a:rPr lang="en-US" altLang="zh-TW" i="1" dirty="0" smtClean="0"/>
              <a:t>marginal</a:t>
            </a:r>
            <a:r>
              <a:rPr lang="en-US" altLang="zh-TW" dirty="0" smtClean="0"/>
              <a:t> space for followers to be profitable.</a:t>
            </a:r>
          </a:p>
          <a:p>
            <a:pPr lvl="1"/>
            <a:r>
              <a:rPr lang="en-US" altLang="zh-TW" dirty="0" smtClean="0"/>
              <a:t>Cost-effective alternative solutions.</a:t>
            </a:r>
          </a:p>
          <a:p>
            <a:pPr lvl="1"/>
            <a:r>
              <a:rPr lang="en-US" altLang="zh-TW" dirty="0" smtClean="0"/>
              <a:t>Component providers in the background.</a:t>
            </a:r>
          </a:p>
          <a:p>
            <a:r>
              <a:rPr lang="en-US" altLang="zh-TW" dirty="0" smtClean="0"/>
              <a:t>Filing </a:t>
            </a:r>
            <a:r>
              <a:rPr lang="en-US" altLang="zh-TW" i="1" dirty="0" smtClean="0"/>
              <a:t>patents</a:t>
            </a:r>
            <a:r>
              <a:rPr lang="en-US" altLang="zh-TW" dirty="0" smtClean="0"/>
              <a:t> to wait for the market might be superior than running a startup.</a:t>
            </a:r>
          </a:p>
          <a:p>
            <a:pPr lvl="1"/>
            <a:r>
              <a:rPr lang="en-US" altLang="zh-TW" dirty="0" smtClean="0"/>
              <a:t>Commercializing your innovations demands </a:t>
            </a:r>
            <a:r>
              <a:rPr lang="en-US" altLang="zh-TW" i="1" dirty="0" smtClean="0"/>
              <a:t>manageable</a:t>
            </a:r>
            <a:r>
              <a:rPr lang="en-US" altLang="zh-TW" dirty="0" smtClean="0"/>
              <a:t> executions.</a:t>
            </a:r>
          </a:p>
          <a:p>
            <a:pPr lvl="1"/>
            <a:r>
              <a:rPr lang="en-US" altLang="zh-TW" dirty="0" smtClean="0"/>
              <a:t>There are dozens of reasons that might fail a startup: market, technology, quality, sales, management, capital, etc.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418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258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佈景主題</vt:lpstr>
      <vt:lpstr>Lessons Learned: For Next-Generation Entrepreneurs</vt:lpstr>
      <vt:lpstr>Lesson I – Well-Told Story</vt:lpstr>
      <vt:lpstr>Lesson 2 – Untold Story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Learned: For Next-Generation Entrepreneurs</dc:title>
  <dc:creator>Ying-Dar Lin</dc:creator>
  <cp:lastModifiedBy>thsing</cp:lastModifiedBy>
  <cp:revision>7</cp:revision>
  <dcterms:created xsi:type="dcterms:W3CDTF">2013-08-09T04:09:13Z</dcterms:created>
  <dcterms:modified xsi:type="dcterms:W3CDTF">2013-08-15T14:27:07Z</dcterms:modified>
</cp:coreProperties>
</file>